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4" r:id="rId4"/>
    <p:sldId id="276" r:id="rId5"/>
    <p:sldId id="277" r:id="rId6"/>
    <p:sldId id="278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312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3" r:id="rId41"/>
    <p:sldId id="314" r:id="rId42"/>
    <p:sldId id="315" r:id="rId43"/>
    <p:sldId id="27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4369F-6328-4B29-9A50-1A84872EB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3BB15-A365-4A4D-A138-0287379AC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D88E5-B5B7-49F5-8A60-63BD3041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AC6FA-C8A5-4ED2-90CA-45E99212DA21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AD5A7-8A2F-47EC-A12E-1E2142EA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97408-E653-4CF5-9694-7625A935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1907-D937-4F84-9A7E-E1CD299EE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1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81BF1-4469-42B4-B3A2-B99DDD6E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33031-65BC-4A4D-ADFA-A6525C5E1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94623-846A-4B51-B533-75F9A38B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AC6FA-C8A5-4ED2-90CA-45E99212DA21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DA7DC-03CF-4F88-B199-B19BC155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2EB56-85B2-4946-A9DF-3F47A15C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1907-D937-4F84-9A7E-E1CD299EE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1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F22DCD-948C-4275-8C9D-67B4646CF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16784-1275-48A1-B3B5-36D3FBA46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6D566-E9F1-4CA1-BC84-A9FDD3B4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AC6FA-C8A5-4ED2-90CA-45E99212DA21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D7918-8394-48DD-B9E2-640CF15C9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F65CB-CE7D-4A81-90F4-D8D81309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1907-D937-4F84-9A7E-E1CD299EE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89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8672-4AA2-4C23-A10A-132C5D6A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BC64-2347-4A28-BB4F-C248BBABB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EBA4D-3B4E-41CB-91D3-1A855A628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AC6FA-C8A5-4ED2-90CA-45E99212DA21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B98FE-1A12-418D-A003-BCA5FBFB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CE923-CF1C-4B23-8E39-04F5D767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1907-D937-4F84-9A7E-E1CD299EE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91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215C-910D-449A-B881-8CB222957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571C9-134E-48C1-B726-B629D68C9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32791-B9EF-4A91-99A6-2542F427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AC6FA-C8A5-4ED2-90CA-45E99212DA21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89AB7-3DC7-45F6-8B40-60E35883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4AEBF-2D60-4CE4-94C6-DED8433AE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1907-D937-4F84-9A7E-E1CD299EE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5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3B97-88FF-4A56-A9C2-3493F93C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F77F1-BB1A-431A-815A-81DAC610C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FF2DD-A108-4DFD-B14F-031F4A01B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99264-DC00-4725-8456-A37BE9171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AC6FA-C8A5-4ED2-90CA-45E99212DA21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DD511-5EA0-4D6F-92B5-0AE6390E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C46C9-2F4F-493E-97B1-ED54A32D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1907-D937-4F84-9A7E-E1CD299EE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1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BF0B-A706-4617-89E6-AE8F2024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7CEEC-4FAB-4686-A83B-0AC66086F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E19FD-D959-4AE0-86CA-E74F29AEC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74B65-6278-45DE-8F1E-3C68286E0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1F11C-3DA9-4248-8423-BE5331468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46A00F-3128-4EB5-B67E-71D364570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AC6FA-C8A5-4ED2-90CA-45E99212DA21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6F8EAE-DAC6-4DFD-9B59-1B6DD94F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9890A-2D77-42F6-9A3E-445681559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1907-D937-4F84-9A7E-E1CD299EE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7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7A8C-F2EF-48F8-99F4-73E0850FF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8B2D0B-4053-49BE-B058-2497636E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AC6FA-C8A5-4ED2-90CA-45E99212DA21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49717-2367-43DA-8BD8-AE3FB0CF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23AE1-3BBF-4980-82E5-E5F6DFA3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1907-D937-4F84-9A7E-E1CD299EE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2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1222C8-305D-4D61-8140-CBF93E96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AC6FA-C8A5-4ED2-90CA-45E99212DA21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8634CA-18FB-4211-BABF-2C5DD793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7E0CD-6C2D-4EFE-8D8E-E8BC0813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1907-D937-4F84-9A7E-E1CD299EE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7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92B3-81AF-49EB-A99C-326B4249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86B0A-F00B-4C32-B849-D2700CE3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7B041-E030-45DF-B829-481F1AF7F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E2A38-80BA-4C79-B872-7BCD36739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AC6FA-C8A5-4ED2-90CA-45E99212DA21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223E8-0192-4E8B-BBF8-4BFDF571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21B1F-0194-4024-8954-959CA74D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1907-D937-4F84-9A7E-E1CD299EE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80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BDA2-DFA4-4197-B6C9-E8FDD6CF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296C29-CC93-4696-94E9-D9306EE52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788E-4085-46CA-B545-F0699CB97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E2715-11D2-4BBC-B8B7-B994B35E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AC6FA-C8A5-4ED2-90CA-45E99212DA21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1C284-4316-4368-BFAC-4B407FA71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2F546-C7F8-4C84-94DC-22532943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1907-D937-4F84-9A7E-E1CD299EE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4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B80B20-ACB9-453C-8A81-2F2951CD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51B47-C19A-403B-BCF8-ADCA82D19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6080F-5541-487B-B23A-585C9780D0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AC6FA-C8A5-4ED2-90CA-45E99212DA21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AF3A-35B0-4602-98FE-68F2F9B39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0A3D1-ED41-4588-977B-39358D10B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31907-D937-4F84-9A7E-E1CD299EE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6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03A39-6112-4C2A-B405-7FF3F6274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8911" y="2566378"/>
            <a:ext cx="9094177" cy="1154601"/>
          </a:xfrm>
        </p:spPr>
        <p:txBody>
          <a:bodyPr/>
          <a:lstStyle/>
          <a:p>
            <a:r>
              <a:rPr lang="en-US" dirty="0"/>
              <a:t>Gym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9DE69D-D85C-47D9-B0B0-19B2541C1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2715" y="1412754"/>
            <a:ext cx="6931269" cy="1154600"/>
          </a:xfrm>
        </p:spPr>
        <p:txBody>
          <a:bodyPr>
            <a:normAutofit/>
          </a:bodyPr>
          <a:lstStyle/>
          <a:p>
            <a:r>
              <a:rPr lang="en-US" sz="6000" dirty="0"/>
              <a:t>Project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1CA2C1-FD66-4DA8-BB5A-8FAA80FD80E7}"/>
              </a:ext>
            </a:extLst>
          </p:cNvPr>
          <p:cNvSpPr txBox="1">
            <a:spLocks/>
          </p:cNvSpPr>
          <p:nvPr/>
        </p:nvSpPr>
        <p:spPr>
          <a:xfrm>
            <a:off x="5848349" y="4874603"/>
            <a:ext cx="682576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Irhamul Islam</a:t>
            </a:r>
          </a:p>
          <a:p>
            <a:r>
              <a:rPr lang="en-US" sz="4400" dirty="0"/>
              <a:t>1907093</a:t>
            </a:r>
          </a:p>
        </p:txBody>
      </p:sp>
    </p:spTree>
    <p:extLst>
      <p:ext uri="{BB962C8B-B14F-4D97-AF65-F5344CB8AC3E}">
        <p14:creationId xmlns:p14="http://schemas.microsoft.com/office/powerpoint/2010/main" val="307569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Members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3E9A3B-740C-4DC8-B2C6-54F32DA1E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49" y="1690688"/>
            <a:ext cx="9364101" cy="455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6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65" y="365125"/>
            <a:ext cx="11000935" cy="1325563"/>
          </a:xfrm>
        </p:spPr>
        <p:txBody>
          <a:bodyPr/>
          <a:lstStyle/>
          <a:p>
            <a:r>
              <a:rPr lang="en-US" dirty="0"/>
              <a:t>New Member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86021-C0E5-4D75-95A2-64B5A0884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15" y="1027906"/>
            <a:ext cx="7284720" cy="4475235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449581" y="1690688"/>
            <a:ext cx="2856328" cy="2547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Id will be generated auto from database</a:t>
            </a:r>
          </a:p>
          <a:p>
            <a:endParaRPr lang="en-US" sz="2400" dirty="0"/>
          </a:p>
          <a:p>
            <a:r>
              <a:rPr lang="en-US" sz="2400" dirty="0"/>
              <a:t>Then after giving the info click save will simply add the member</a:t>
            </a:r>
          </a:p>
        </p:txBody>
      </p:sp>
    </p:spTree>
    <p:extLst>
      <p:ext uri="{BB962C8B-B14F-4D97-AF65-F5344CB8AC3E}">
        <p14:creationId xmlns:p14="http://schemas.microsoft.com/office/powerpoint/2010/main" val="2105106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7" y="246599"/>
            <a:ext cx="3754314" cy="670780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Member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641838" y="5635869"/>
            <a:ext cx="9609991" cy="97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First ,giving id no and search the member</a:t>
            </a:r>
          </a:p>
          <a:p>
            <a:r>
              <a:rPr lang="en-US" sz="2400" dirty="0"/>
              <a:t>Then change necessary info and click update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CB2EA-5F86-4343-B882-540C90D73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" y="952548"/>
            <a:ext cx="5852160" cy="4076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0C335-3D28-449C-8E6A-A016EDE6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10" y="952548"/>
            <a:ext cx="5632352" cy="415030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DAD6B6-4239-43D1-8E39-A2C37B8A6EA0}"/>
              </a:ext>
            </a:extLst>
          </p:cNvPr>
          <p:cNvCxnSpPr>
            <a:cxnSpLocks/>
          </p:cNvCxnSpPr>
          <p:nvPr/>
        </p:nvCxnSpPr>
        <p:spPr>
          <a:xfrm>
            <a:off x="5196254" y="1529862"/>
            <a:ext cx="1380392" cy="782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85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7" y="246599"/>
            <a:ext cx="3754314" cy="670780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Member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641838" y="5635869"/>
            <a:ext cx="9609991" cy="975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First ,giving id no and search the member and click delete</a:t>
            </a:r>
          </a:p>
          <a:p>
            <a:r>
              <a:rPr lang="en-US" sz="2400" dirty="0"/>
              <a:t>On right </a:t>
            </a:r>
            <a:r>
              <a:rPr lang="en-US" sz="2400" dirty="0" err="1"/>
              <a:t>side,same</a:t>
            </a:r>
            <a:r>
              <a:rPr lang="en-US" sz="2400" dirty="0"/>
              <a:t> id is showing invalid as no longer exists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5807B-728F-4BA1-889B-3654E971C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2" y="938079"/>
            <a:ext cx="5803347" cy="4361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5A5AA-D5BA-4194-8CE9-CB4DD6279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38079"/>
            <a:ext cx="5904457" cy="43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7" y="246599"/>
            <a:ext cx="3754314" cy="670780"/>
          </a:xfrm>
        </p:spPr>
        <p:txBody>
          <a:bodyPr>
            <a:normAutofit fontScale="90000"/>
          </a:bodyPr>
          <a:lstStyle/>
          <a:p>
            <a:r>
              <a:rPr lang="en-US" dirty="0"/>
              <a:t>List of Members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175847" y="1582615"/>
            <a:ext cx="3596053" cy="2901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 table is used to show the list of all available members.</a:t>
            </a:r>
          </a:p>
          <a:p>
            <a:endParaRPr lang="en-US" sz="2400" dirty="0"/>
          </a:p>
          <a:p>
            <a:r>
              <a:rPr lang="en-US" sz="2400" dirty="0"/>
              <a:t>Notice id 1,5 not there as it’s deleted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8BABC-227E-49A9-BAAC-C2FFE6E0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56" y="246599"/>
            <a:ext cx="7714444" cy="53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11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7" y="246599"/>
            <a:ext cx="3754314" cy="670780"/>
          </a:xfrm>
        </p:spPr>
        <p:txBody>
          <a:bodyPr>
            <a:normAutofit fontScale="90000"/>
          </a:bodyPr>
          <a:lstStyle/>
          <a:p>
            <a:r>
              <a:rPr lang="en-US" dirty="0"/>
              <a:t>Add workout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342899" y="5345724"/>
            <a:ext cx="9741877" cy="136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On the left side workout is being assigned for the first time</a:t>
            </a:r>
          </a:p>
          <a:p>
            <a:r>
              <a:rPr lang="en-US" sz="2400" dirty="0"/>
              <a:t>On the right side it’s updated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C3E7-C4C2-4CD4-ABDD-8E1048156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60" y="917379"/>
            <a:ext cx="5671264" cy="4366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71CD00-5364-42FE-B121-710062D83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39" y="917379"/>
            <a:ext cx="5835501" cy="43667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E7AED9-F678-4B2F-935F-420DC66E1250}"/>
              </a:ext>
            </a:extLst>
          </p:cNvPr>
          <p:cNvCxnSpPr/>
          <p:nvPr/>
        </p:nvCxnSpPr>
        <p:spPr>
          <a:xfrm flipH="1">
            <a:off x="10911254" y="2892669"/>
            <a:ext cx="764931" cy="958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954B89-788B-46CF-80CE-F567FA118EAB}"/>
              </a:ext>
            </a:extLst>
          </p:cNvPr>
          <p:cNvCxnSpPr/>
          <p:nvPr/>
        </p:nvCxnSpPr>
        <p:spPr>
          <a:xfrm>
            <a:off x="5767754" y="3490546"/>
            <a:ext cx="1310054" cy="360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432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5767753" cy="670779"/>
          </a:xfrm>
        </p:spPr>
        <p:txBody>
          <a:bodyPr>
            <a:normAutofit fontScale="90000"/>
          </a:bodyPr>
          <a:lstStyle/>
          <a:p>
            <a:r>
              <a:rPr lang="en-US" dirty="0"/>
              <a:t>Add workout description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631288" y="5391309"/>
            <a:ext cx="8792309" cy="670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Adding short introduction/instruction about a workout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954B89-788B-46CF-80CE-F567FA118EAB}"/>
              </a:ext>
            </a:extLst>
          </p:cNvPr>
          <p:cNvCxnSpPr/>
          <p:nvPr/>
        </p:nvCxnSpPr>
        <p:spPr>
          <a:xfrm>
            <a:off x="5767754" y="3490546"/>
            <a:ext cx="1310054" cy="360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80EFD41-CBEA-4B07-BD81-E14E601A6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8" y="1131301"/>
            <a:ext cx="862584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23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5767753" cy="670779"/>
          </a:xfrm>
        </p:spPr>
        <p:txBody>
          <a:bodyPr>
            <a:normAutofit fontScale="90000"/>
          </a:bodyPr>
          <a:lstStyle/>
          <a:p>
            <a:r>
              <a:rPr lang="en-US" dirty="0"/>
              <a:t>Payment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386862" y="5196255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 id 6,payment is being done on the left side</a:t>
            </a:r>
          </a:p>
          <a:p>
            <a:endParaRPr lang="en-US" sz="2400" dirty="0"/>
          </a:p>
          <a:p>
            <a:r>
              <a:rPr lang="en-US" sz="2400" dirty="0"/>
              <a:t>On the right </a:t>
            </a:r>
            <a:r>
              <a:rPr lang="en-US" sz="2400" dirty="0" err="1"/>
              <a:t>side,after</a:t>
            </a:r>
            <a:r>
              <a:rPr lang="en-US" sz="2400" dirty="0"/>
              <a:t> payment is showing payment is already done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8D2BB-B6F7-4EF2-86F7-52FE03F8C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6" y="917378"/>
            <a:ext cx="5767754" cy="3832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7E12B-BDE2-49B8-8893-4692E4A14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2" y="917378"/>
            <a:ext cx="5666300" cy="383227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90570C-F841-4012-BA67-C7FE82ACDCC4}"/>
              </a:ext>
            </a:extLst>
          </p:cNvPr>
          <p:cNvCxnSpPr/>
          <p:nvPr/>
        </p:nvCxnSpPr>
        <p:spPr>
          <a:xfrm flipH="1" flipV="1">
            <a:off x="3798277" y="4185138"/>
            <a:ext cx="1925515" cy="439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BC52AE-F18F-451C-87F4-BEECFDFD44DE}"/>
              </a:ext>
            </a:extLst>
          </p:cNvPr>
          <p:cNvCxnSpPr/>
          <p:nvPr/>
        </p:nvCxnSpPr>
        <p:spPr>
          <a:xfrm flipV="1">
            <a:off x="8080131" y="3851031"/>
            <a:ext cx="1063869" cy="773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807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5767753" cy="670779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Stuff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386862" y="5196255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These 3 works can be done in manage stuff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59517-5048-4D04-A1F4-ECAFEACF2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86" y="413239"/>
            <a:ext cx="7318295" cy="444890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746429-1CC5-4806-8929-94512B7DD093}"/>
              </a:ext>
            </a:extLst>
          </p:cNvPr>
          <p:cNvCxnSpPr/>
          <p:nvPr/>
        </p:nvCxnSpPr>
        <p:spPr>
          <a:xfrm>
            <a:off x="5090746" y="1740877"/>
            <a:ext cx="2198077" cy="659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50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5767753" cy="670779"/>
          </a:xfrm>
        </p:spPr>
        <p:txBody>
          <a:bodyPr>
            <a:normAutofit fontScale="90000"/>
          </a:bodyPr>
          <a:lstStyle/>
          <a:p>
            <a:r>
              <a:rPr lang="en-US" dirty="0"/>
              <a:t>New Stuff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386862" y="5196255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Adding a new stuff with necessary info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BF647-F44E-49E9-B307-789BDE647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40" y="72977"/>
            <a:ext cx="8552514" cy="512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8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08B7-15D2-CA0B-FD56-6529FB83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1F9350-1BD8-4D4F-A713-DE7B06B0C4B3}"/>
              </a:ext>
            </a:extLst>
          </p:cNvPr>
          <p:cNvSpPr/>
          <p:nvPr/>
        </p:nvSpPr>
        <p:spPr>
          <a:xfrm>
            <a:off x="940777" y="1907931"/>
            <a:ext cx="334108" cy="307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30E7B5-F3C0-400D-A72A-B87B85508189}"/>
              </a:ext>
            </a:extLst>
          </p:cNvPr>
          <p:cNvSpPr txBox="1">
            <a:spLocks/>
          </p:cNvSpPr>
          <p:nvPr/>
        </p:nvSpPr>
        <p:spPr>
          <a:xfrm>
            <a:off x="1312984" y="1708274"/>
            <a:ext cx="10515600" cy="122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main purpose of this project is to create a easy gym management </a:t>
            </a:r>
          </a:p>
          <a:p>
            <a:r>
              <a:rPr lang="en-US" sz="2800" dirty="0"/>
              <a:t>System both for admin and user</a:t>
            </a:r>
          </a:p>
          <a:p>
            <a:endParaRPr lang="en-US" sz="2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F9E5A1-663A-4AAB-A7E9-C20AF5CBFF8C}"/>
              </a:ext>
            </a:extLst>
          </p:cNvPr>
          <p:cNvSpPr/>
          <p:nvPr/>
        </p:nvSpPr>
        <p:spPr>
          <a:xfrm>
            <a:off x="934915" y="3360493"/>
            <a:ext cx="334108" cy="307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758540-9256-4CFB-BB31-0112EBC8B2D0}"/>
              </a:ext>
            </a:extLst>
          </p:cNvPr>
          <p:cNvSpPr txBox="1">
            <a:spLocks/>
          </p:cNvSpPr>
          <p:nvPr/>
        </p:nvSpPr>
        <p:spPr>
          <a:xfrm>
            <a:off x="1269023" y="3428999"/>
            <a:ext cx="10559561" cy="1909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Main work of this project to handle users, </a:t>
            </a:r>
            <a:r>
              <a:rPr lang="en-US" sz="2800" dirty="0" err="1"/>
              <a:t>equipments</a:t>
            </a:r>
            <a:r>
              <a:rPr lang="en-US" sz="2800" dirty="0"/>
              <a:t> and stuff for admin.</a:t>
            </a:r>
          </a:p>
          <a:p>
            <a:endParaRPr lang="en-US" sz="2800" dirty="0"/>
          </a:p>
          <a:p>
            <a:r>
              <a:rPr lang="en-US" sz="2800" dirty="0"/>
              <a:t>And for </a:t>
            </a:r>
            <a:r>
              <a:rPr lang="en-US" sz="2800" dirty="0" err="1"/>
              <a:t>user,one</a:t>
            </a:r>
            <a:r>
              <a:rPr lang="en-US" sz="2800" dirty="0"/>
              <a:t> will be able to see his/her workouts, </a:t>
            </a:r>
            <a:r>
              <a:rPr lang="en-US" sz="2800" dirty="0" err="1"/>
              <a:t>equipments</a:t>
            </a:r>
            <a:r>
              <a:rPr lang="en-US" sz="2800" dirty="0"/>
              <a:t> in the gym and track of his physical health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8989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5767753" cy="670779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Update/Delete Stuff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360485" y="5534551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Update on the left</a:t>
            </a:r>
          </a:p>
          <a:p>
            <a:r>
              <a:rPr lang="en-US" sz="2400" dirty="0"/>
              <a:t>Delete on the right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9E930-FE95-4073-842A-53C3750EA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3" y="917378"/>
            <a:ext cx="5709138" cy="4613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DA5F7B-25EB-42A5-BDCE-BFFE1C46E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62" y="917378"/>
            <a:ext cx="5825192" cy="461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3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5767753" cy="670779"/>
          </a:xfrm>
        </p:spPr>
        <p:txBody>
          <a:bodyPr>
            <a:normAutofit fontScale="90000"/>
          </a:bodyPr>
          <a:lstStyle/>
          <a:p>
            <a:r>
              <a:rPr lang="en-US" dirty="0"/>
              <a:t>List of  Stuff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386862" y="5196255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Showing all the stuff as a form of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7ECE2-B9EE-48DA-85D4-755CB4F2B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38" y="246599"/>
            <a:ext cx="8745416" cy="470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65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5767753" cy="670779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</a:t>
            </a:r>
            <a:r>
              <a:rPr lang="en-US" dirty="0" err="1"/>
              <a:t>Equipments</a:t>
            </a:r>
            <a:endParaRPr lang="en-US" dirty="0"/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430823" y="5607398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These 2 works can be done in manage stuff section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D7793B-EC02-4404-A689-ED29BBB0B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74" y="844476"/>
            <a:ext cx="8048826" cy="470347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948BDC-BB52-44D7-8DCC-2AE9C135F1B6}"/>
              </a:ext>
            </a:extLst>
          </p:cNvPr>
          <p:cNvCxnSpPr/>
          <p:nvPr/>
        </p:nvCxnSpPr>
        <p:spPr>
          <a:xfrm>
            <a:off x="5802923" y="2963008"/>
            <a:ext cx="2092569" cy="233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355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5767753" cy="670779"/>
          </a:xfrm>
        </p:spPr>
        <p:txBody>
          <a:bodyPr>
            <a:normAutofit fontScale="90000"/>
          </a:bodyPr>
          <a:lstStyle/>
          <a:p>
            <a:r>
              <a:rPr lang="en-US" dirty="0"/>
              <a:t>Add </a:t>
            </a:r>
            <a:r>
              <a:rPr lang="en-US" dirty="0" err="1"/>
              <a:t>Equipments</a:t>
            </a:r>
            <a:endParaRPr lang="en-US" dirty="0"/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430823" y="5607398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After giving info then add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7EBC3-AE8E-4006-ACCB-CE8B63F93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70" y="1063576"/>
            <a:ext cx="9051681" cy="46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60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5767753" cy="670779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</a:t>
            </a:r>
            <a:r>
              <a:rPr lang="en-US" dirty="0" err="1"/>
              <a:t>Equipments</a:t>
            </a:r>
            <a:endParaRPr lang="en-US" dirty="0"/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430823" y="5607398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If one need to change the quantity then search that item and update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B2393-C884-4346-86B9-07F6CDDAB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9" y="835418"/>
            <a:ext cx="4716780" cy="4853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6DD98-68FA-4D69-A82E-9BC3AF65A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08" y="917378"/>
            <a:ext cx="6878992" cy="43484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CFBF06-C33F-4F62-AE4A-C080D2844521}"/>
              </a:ext>
            </a:extLst>
          </p:cNvPr>
          <p:cNvCxnSpPr/>
          <p:nvPr/>
        </p:nvCxnSpPr>
        <p:spPr>
          <a:xfrm flipV="1">
            <a:off x="9970477" y="3156438"/>
            <a:ext cx="281354" cy="1178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B33600-C9F7-4B05-B7EA-E71AF58E5895}"/>
              </a:ext>
            </a:extLst>
          </p:cNvPr>
          <p:cNvCxnSpPr/>
          <p:nvPr/>
        </p:nvCxnSpPr>
        <p:spPr>
          <a:xfrm flipV="1">
            <a:off x="7842738" y="3745523"/>
            <a:ext cx="61547" cy="1327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392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5767753" cy="670779"/>
          </a:xfrm>
        </p:spPr>
        <p:txBody>
          <a:bodyPr>
            <a:normAutofit fontScale="90000"/>
          </a:bodyPr>
          <a:lstStyle/>
          <a:p>
            <a:r>
              <a:rPr lang="en-US" dirty="0"/>
              <a:t>View </a:t>
            </a:r>
            <a:r>
              <a:rPr lang="en-US" dirty="0" err="1"/>
              <a:t>Equipments</a:t>
            </a:r>
            <a:endParaRPr lang="en-US" dirty="0"/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430823" y="5607398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See all </a:t>
            </a:r>
            <a:r>
              <a:rPr lang="en-US" sz="2400" dirty="0" err="1"/>
              <a:t>equipments</a:t>
            </a:r>
            <a:r>
              <a:rPr lang="en-US" sz="2400" dirty="0"/>
              <a:t> as a form of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9E724-23F5-4C0E-A6A2-C67707B47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92" y="173751"/>
            <a:ext cx="7710855" cy="56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30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5767753" cy="670779"/>
          </a:xfrm>
        </p:spPr>
        <p:txBody>
          <a:bodyPr>
            <a:normAutofit fontScale="90000"/>
          </a:bodyPr>
          <a:lstStyle/>
          <a:p>
            <a:r>
              <a:rPr lang="en-US" dirty="0"/>
              <a:t>Verify Users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430823" y="5607398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This table will show the user status and some necessary </a:t>
            </a:r>
            <a:r>
              <a:rPr lang="en-US" sz="2400" dirty="0" err="1"/>
              <a:t>info.Here</a:t>
            </a:r>
            <a:r>
              <a:rPr lang="en-US" sz="2400" dirty="0"/>
              <a:t> admin can change the status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23FFC-CEA4-4596-9ED1-F96A8DF54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362" y="318338"/>
            <a:ext cx="7370298" cy="517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45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5767753" cy="670779"/>
          </a:xfrm>
        </p:spPr>
        <p:txBody>
          <a:bodyPr>
            <a:normAutofit fontScale="90000"/>
          </a:bodyPr>
          <a:lstStyle/>
          <a:p>
            <a:r>
              <a:rPr lang="en-US" dirty="0"/>
              <a:t>Verify Users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430823" y="5607398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Here </a:t>
            </a:r>
            <a:r>
              <a:rPr lang="en-US" sz="2400" dirty="0" err="1"/>
              <a:t>Saima</a:t>
            </a:r>
            <a:r>
              <a:rPr lang="en-US" sz="2400" dirty="0"/>
              <a:t> Kabir is just </a:t>
            </a:r>
            <a:r>
              <a:rPr lang="en-US" sz="2400" dirty="0" err="1"/>
              <a:t>registered.By</a:t>
            </a:r>
            <a:r>
              <a:rPr lang="en-US" sz="2400" dirty="0"/>
              <a:t> </a:t>
            </a:r>
            <a:r>
              <a:rPr lang="en-US" sz="2400" dirty="0" err="1"/>
              <a:t>default,the</a:t>
            </a:r>
            <a:r>
              <a:rPr lang="en-US" sz="2400" dirty="0"/>
              <a:t> status is </a:t>
            </a:r>
            <a:r>
              <a:rPr lang="en-US" sz="2400" dirty="0" err="1"/>
              <a:t>false.By</a:t>
            </a:r>
            <a:r>
              <a:rPr lang="en-US" sz="2400" dirty="0"/>
              <a:t> clicking the row it will change the status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B7A6C-6CB7-4A1B-AE0C-7B612140F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16" y="174338"/>
            <a:ext cx="8202930" cy="54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1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5767753" cy="670779"/>
          </a:xfrm>
        </p:spPr>
        <p:txBody>
          <a:bodyPr>
            <a:normAutofit fontScale="90000"/>
          </a:bodyPr>
          <a:lstStyle/>
          <a:p>
            <a:r>
              <a:rPr lang="en-US" dirty="0"/>
              <a:t>Verify Users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18DCB1A-162F-4B45-98F6-43BAA04E9215}"/>
              </a:ext>
            </a:extLst>
          </p:cNvPr>
          <p:cNvSpPr txBox="1">
            <a:spLocks/>
          </p:cNvSpPr>
          <p:nvPr/>
        </p:nvSpPr>
        <p:spPr>
          <a:xfrm>
            <a:off x="430823" y="5607398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After updating row of ID 4 ,status is </a:t>
            </a:r>
            <a:r>
              <a:rPr lang="en-US" sz="2400" dirty="0" err="1"/>
              <a:t>true.Now</a:t>
            </a:r>
            <a:r>
              <a:rPr lang="en-US" sz="2400" dirty="0"/>
              <a:t> this user can 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C14F8-A39E-49B4-92DD-FD329F504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138" y="173752"/>
            <a:ext cx="8229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07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5767753" cy="670779"/>
          </a:xfrm>
        </p:spPr>
        <p:txBody>
          <a:bodyPr>
            <a:normAutofit fontScale="90000"/>
          </a:bodyPr>
          <a:lstStyle/>
          <a:p>
            <a:r>
              <a:rPr lang="en-US" dirty="0"/>
              <a:t>User login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46FC1-EE5C-4A22-8D47-7A4C15804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143000"/>
            <a:ext cx="975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4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08B7-15D2-CA0B-FD56-6529FB83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6936BB-972F-4519-B89E-101674BC247E}"/>
              </a:ext>
            </a:extLst>
          </p:cNvPr>
          <p:cNvSpPr/>
          <p:nvPr/>
        </p:nvSpPr>
        <p:spPr>
          <a:xfrm>
            <a:off x="940777" y="1907931"/>
            <a:ext cx="334108" cy="307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2AFD66-C0A5-4417-89E9-764C215F3EA5}"/>
              </a:ext>
            </a:extLst>
          </p:cNvPr>
          <p:cNvSpPr txBox="1">
            <a:spLocks/>
          </p:cNvSpPr>
          <p:nvPr/>
        </p:nvSpPr>
        <p:spPr>
          <a:xfrm>
            <a:off x="1283678" y="1857742"/>
            <a:ext cx="10515600" cy="122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User/admin registration</a:t>
            </a:r>
            <a:r>
              <a:rPr lang="en-US" sz="2800" dirty="0"/>
              <a:t>: One will be able to sign up giving the necessary </a:t>
            </a:r>
            <a:r>
              <a:rPr lang="en-US" sz="2800" dirty="0" err="1"/>
              <a:t>info.If</a:t>
            </a:r>
            <a:r>
              <a:rPr lang="en-US" sz="2800" dirty="0"/>
              <a:t> password is </a:t>
            </a:r>
            <a:r>
              <a:rPr lang="en-US" sz="2800" b="1" dirty="0" err="1"/>
              <a:t>forgot</a:t>
            </a:r>
            <a:r>
              <a:rPr lang="en-US" sz="2800" dirty="0" err="1"/>
              <a:t>,the</a:t>
            </a:r>
            <a:r>
              <a:rPr lang="en-US" sz="2800" dirty="0"/>
              <a:t> it can be retrieved with security questions</a:t>
            </a:r>
          </a:p>
          <a:p>
            <a:endParaRPr lang="en-US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34247C-0EB0-4958-A475-6046D6F597D9}"/>
              </a:ext>
            </a:extLst>
          </p:cNvPr>
          <p:cNvSpPr txBox="1">
            <a:spLocks/>
          </p:cNvSpPr>
          <p:nvPr/>
        </p:nvSpPr>
        <p:spPr>
          <a:xfrm>
            <a:off x="1274885" y="3282097"/>
            <a:ext cx="10515600" cy="122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Admin approval</a:t>
            </a:r>
            <a:r>
              <a:rPr lang="en-US" sz="2800" dirty="0"/>
              <a:t>: After user sign </a:t>
            </a:r>
            <a:r>
              <a:rPr lang="en-US" sz="2800" dirty="0" err="1"/>
              <a:t>up,admin</a:t>
            </a:r>
            <a:r>
              <a:rPr lang="en-US" sz="2800" dirty="0"/>
              <a:t> has to approve by changing the status of </a:t>
            </a:r>
            <a:r>
              <a:rPr lang="en-US" sz="2800" dirty="0" err="1"/>
              <a:t>user.After</a:t>
            </a:r>
            <a:r>
              <a:rPr lang="en-US" sz="2800" dirty="0"/>
              <a:t> changing the status to </a:t>
            </a:r>
            <a:r>
              <a:rPr lang="en-US" sz="2800" dirty="0" err="1"/>
              <a:t>true,only</a:t>
            </a:r>
            <a:r>
              <a:rPr lang="en-US" sz="2800" dirty="0"/>
              <a:t> then user will be able to log </a:t>
            </a:r>
            <a:r>
              <a:rPr lang="en-US" sz="2800" dirty="0" err="1"/>
              <a:t>in.Till</a:t>
            </a:r>
            <a:r>
              <a:rPr lang="en-US" sz="2800" dirty="0"/>
              <a:t> </a:t>
            </a:r>
            <a:r>
              <a:rPr lang="en-US" sz="2800" dirty="0" err="1"/>
              <a:t>then,user</a:t>
            </a:r>
            <a:r>
              <a:rPr lang="en-US" sz="2800" dirty="0"/>
              <a:t> has to wait.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5A4A6D-8439-4477-B40A-3A660F8B75F1}"/>
              </a:ext>
            </a:extLst>
          </p:cNvPr>
          <p:cNvSpPr/>
          <p:nvPr/>
        </p:nvSpPr>
        <p:spPr>
          <a:xfrm>
            <a:off x="949570" y="3341077"/>
            <a:ext cx="334108" cy="307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EDC0C9-4C5E-4378-9918-82F01B6C9574}"/>
              </a:ext>
            </a:extLst>
          </p:cNvPr>
          <p:cNvSpPr/>
          <p:nvPr/>
        </p:nvSpPr>
        <p:spPr>
          <a:xfrm>
            <a:off x="949571" y="4870939"/>
            <a:ext cx="334108" cy="307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43282E-1377-45DA-A32F-BEABC4E65822}"/>
              </a:ext>
            </a:extLst>
          </p:cNvPr>
          <p:cNvSpPr txBox="1">
            <a:spLocks/>
          </p:cNvSpPr>
          <p:nvPr/>
        </p:nvSpPr>
        <p:spPr>
          <a:xfrm>
            <a:off x="1274885" y="4659924"/>
            <a:ext cx="10515600" cy="1228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This project involves mainly–</a:t>
            </a:r>
            <a:r>
              <a:rPr lang="en-US" sz="2800" b="1" dirty="0"/>
              <a:t>inserting</a:t>
            </a:r>
            <a:r>
              <a:rPr lang="en-US" sz="2800" dirty="0"/>
              <a:t> data into </a:t>
            </a:r>
            <a:r>
              <a:rPr lang="en-US" sz="2800" dirty="0" err="1"/>
              <a:t>database,</a:t>
            </a:r>
            <a:r>
              <a:rPr lang="en-US" sz="2800" b="1" dirty="0" err="1"/>
              <a:t>Update</a:t>
            </a:r>
            <a:r>
              <a:rPr lang="en-US" sz="2800" dirty="0"/>
              <a:t> data if </a:t>
            </a:r>
            <a:r>
              <a:rPr lang="en-US" sz="2800" dirty="0" err="1"/>
              <a:t>necessary,</a:t>
            </a:r>
            <a:r>
              <a:rPr lang="en-US" sz="2800" b="1" dirty="0" err="1"/>
              <a:t>delete</a:t>
            </a:r>
            <a:r>
              <a:rPr lang="en-US" sz="2800" dirty="0" err="1"/>
              <a:t>,</a:t>
            </a:r>
            <a:r>
              <a:rPr lang="en-US" sz="2800" b="1" dirty="0" err="1"/>
              <a:t>search</a:t>
            </a:r>
            <a:r>
              <a:rPr lang="en-US" sz="2800" dirty="0"/>
              <a:t> &amp; showing them in </a:t>
            </a:r>
            <a:r>
              <a:rPr lang="en-US" sz="2800" b="1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66353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7666892" cy="738139"/>
          </a:xfrm>
        </p:spPr>
        <p:txBody>
          <a:bodyPr>
            <a:normAutofit/>
          </a:bodyPr>
          <a:lstStyle/>
          <a:p>
            <a:r>
              <a:rPr lang="en-US" dirty="0"/>
              <a:t>Admin approval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31B97-926B-4028-8624-C4D4574AC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6" y="1336845"/>
            <a:ext cx="5177203" cy="4768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C9561-8873-4781-B5AB-51478B62A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89" y="518746"/>
            <a:ext cx="6287965" cy="407963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06CC60-E985-41C7-9C68-B4762F92208B}"/>
              </a:ext>
            </a:extLst>
          </p:cNvPr>
          <p:cNvCxnSpPr/>
          <p:nvPr/>
        </p:nvCxnSpPr>
        <p:spPr>
          <a:xfrm flipH="1" flipV="1">
            <a:off x="4739054" y="5380892"/>
            <a:ext cx="1802423" cy="958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8B26FC-5F22-48CF-B09C-724F625C674C}"/>
              </a:ext>
            </a:extLst>
          </p:cNvPr>
          <p:cNvCxnSpPr/>
          <p:nvPr/>
        </p:nvCxnSpPr>
        <p:spPr>
          <a:xfrm flipH="1" flipV="1">
            <a:off x="8554915" y="3912577"/>
            <a:ext cx="931985" cy="1371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375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7666892" cy="738139"/>
          </a:xfrm>
        </p:spPr>
        <p:txBody>
          <a:bodyPr>
            <a:normAutofit/>
          </a:bodyPr>
          <a:lstStyle/>
          <a:p>
            <a:r>
              <a:rPr lang="en-US" dirty="0"/>
              <a:t>User forget password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F08FC-8B09-4272-B6C1-38439FB71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7" y="984739"/>
            <a:ext cx="4927813" cy="3622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8836DE-2A0E-40E0-B48D-72F52B7FA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99" y="984738"/>
            <a:ext cx="6738132" cy="3505200"/>
          </a:xfrm>
          <a:prstGeom prst="rect">
            <a:avLst/>
          </a:prstGeom>
        </p:spPr>
      </p:pic>
      <p:sp>
        <p:nvSpPr>
          <p:cNvPr id="12" name="Title 10">
            <a:extLst>
              <a:ext uri="{FF2B5EF4-FFF2-40B4-BE49-F238E27FC236}">
                <a16:creationId xmlns:a16="http://schemas.microsoft.com/office/drawing/2014/main" id="{F3035A87-6F48-4EA2-AFEA-0B5B3E110C2F}"/>
              </a:ext>
            </a:extLst>
          </p:cNvPr>
          <p:cNvSpPr txBox="1">
            <a:spLocks/>
          </p:cNvSpPr>
          <p:nvPr/>
        </p:nvSpPr>
        <p:spPr>
          <a:xfrm>
            <a:off x="404446" y="5158991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On the left side , security question is asked for that user</a:t>
            </a:r>
          </a:p>
          <a:p>
            <a:r>
              <a:rPr lang="en-US" sz="2400" dirty="0"/>
              <a:t>On the right side after giving correct answer password is changed</a:t>
            </a:r>
          </a:p>
        </p:txBody>
      </p:sp>
    </p:spTree>
    <p:extLst>
      <p:ext uri="{BB962C8B-B14F-4D97-AF65-F5344CB8AC3E}">
        <p14:creationId xmlns:p14="http://schemas.microsoft.com/office/powerpoint/2010/main" val="671578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7666892" cy="738139"/>
          </a:xfrm>
        </p:spPr>
        <p:txBody>
          <a:bodyPr>
            <a:normAutofit/>
          </a:bodyPr>
          <a:lstStyle/>
          <a:p>
            <a:r>
              <a:rPr lang="en-US" dirty="0"/>
              <a:t>User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9DB5B-9538-44F3-A546-3DE4ADF02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93" y="1116398"/>
            <a:ext cx="7666892" cy="488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7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7666892" cy="738139"/>
          </a:xfrm>
        </p:spPr>
        <p:txBody>
          <a:bodyPr>
            <a:normAutofit/>
          </a:bodyPr>
          <a:lstStyle/>
          <a:p>
            <a:r>
              <a:rPr lang="en-US" dirty="0"/>
              <a:t>Assigned workouts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2E24D-6F6F-4C4C-B34C-050650FDB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695" y="870438"/>
            <a:ext cx="8647528" cy="4558504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019CC5D9-0653-4BFF-AB6C-1FB7C804667D}"/>
              </a:ext>
            </a:extLst>
          </p:cNvPr>
          <p:cNvSpPr txBox="1">
            <a:spLocks/>
          </p:cNvSpPr>
          <p:nvPr/>
        </p:nvSpPr>
        <p:spPr>
          <a:xfrm>
            <a:off x="501161" y="5514356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By clicking </a:t>
            </a:r>
            <a:r>
              <a:rPr lang="en-US" sz="2400" dirty="0" err="1"/>
              <a:t>see,user</a:t>
            </a:r>
            <a:r>
              <a:rPr lang="en-US" sz="2400" dirty="0"/>
              <a:t> will be able to see assigned workouts for him in 4 category .These are assigned by admin.</a:t>
            </a:r>
          </a:p>
        </p:txBody>
      </p:sp>
    </p:spTree>
    <p:extLst>
      <p:ext uri="{BB962C8B-B14F-4D97-AF65-F5344CB8AC3E}">
        <p14:creationId xmlns:p14="http://schemas.microsoft.com/office/powerpoint/2010/main" val="2564496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7666892" cy="738139"/>
          </a:xfrm>
        </p:spPr>
        <p:txBody>
          <a:bodyPr>
            <a:normAutofit/>
          </a:bodyPr>
          <a:lstStyle/>
          <a:p>
            <a:r>
              <a:rPr lang="en-US" dirty="0"/>
              <a:t>Short Introduction of Exercises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2E24D-6F6F-4C4C-B34C-050650FDB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6" y="984738"/>
            <a:ext cx="6260123" cy="3299995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019CC5D9-0653-4BFF-AB6C-1FB7C804667D}"/>
              </a:ext>
            </a:extLst>
          </p:cNvPr>
          <p:cNvSpPr txBox="1">
            <a:spLocks/>
          </p:cNvSpPr>
          <p:nvPr/>
        </p:nvSpPr>
        <p:spPr>
          <a:xfrm>
            <a:off x="501161" y="5514356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By clicking </a:t>
            </a:r>
            <a:r>
              <a:rPr lang="en-US" sz="2400" dirty="0" err="1"/>
              <a:t>see,user</a:t>
            </a:r>
            <a:r>
              <a:rPr lang="en-US" sz="2400" dirty="0"/>
              <a:t> will be able to see assigned workouts for him in 4 category .These are assigned by admin.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B5E980-73C6-4B0E-80E3-1278BA933118}"/>
              </a:ext>
            </a:extLst>
          </p:cNvPr>
          <p:cNvCxnSpPr/>
          <p:nvPr/>
        </p:nvCxnSpPr>
        <p:spPr>
          <a:xfrm flipH="1" flipV="1">
            <a:off x="4153486" y="3982915"/>
            <a:ext cx="990013" cy="1186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732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7666892" cy="738139"/>
          </a:xfrm>
        </p:spPr>
        <p:txBody>
          <a:bodyPr>
            <a:normAutofit/>
          </a:bodyPr>
          <a:lstStyle/>
          <a:p>
            <a:r>
              <a:rPr lang="en-US" dirty="0"/>
              <a:t>Short Introduction of Exercises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2E24D-6F6F-4C4C-B34C-050650FDB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6" y="984739"/>
            <a:ext cx="5034091" cy="2653698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019CC5D9-0653-4BFF-AB6C-1FB7C804667D}"/>
              </a:ext>
            </a:extLst>
          </p:cNvPr>
          <p:cNvSpPr txBox="1">
            <a:spLocks/>
          </p:cNvSpPr>
          <p:nvPr/>
        </p:nvSpPr>
        <p:spPr>
          <a:xfrm>
            <a:off x="501161" y="5514356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If user wants to know about any workout, the clicking here will show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B5E980-73C6-4B0E-80E3-1278BA933118}"/>
              </a:ext>
            </a:extLst>
          </p:cNvPr>
          <p:cNvCxnSpPr/>
          <p:nvPr/>
        </p:nvCxnSpPr>
        <p:spPr>
          <a:xfrm flipH="1" flipV="1">
            <a:off x="3256671" y="3429000"/>
            <a:ext cx="990013" cy="1186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E003A38-3296-47B0-AC05-215E25A29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08" y="846357"/>
            <a:ext cx="6450151" cy="45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22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7666892" cy="738139"/>
          </a:xfrm>
        </p:spPr>
        <p:txBody>
          <a:bodyPr>
            <a:normAutofit/>
          </a:bodyPr>
          <a:lstStyle/>
          <a:p>
            <a:r>
              <a:rPr lang="en-US" dirty="0"/>
              <a:t>Physical Status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019CC5D9-0653-4BFF-AB6C-1FB7C804667D}"/>
              </a:ext>
            </a:extLst>
          </p:cNvPr>
          <p:cNvSpPr txBox="1">
            <a:spLocks/>
          </p:cNvSpPr>
          <p:nvPr/>
        </p:nvSpPr>
        <p:spPr>
          <a:xfrm>
            <a:off x="501161" y="5514356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Adding for the first time then give info and save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090DA-B0B0-4713-82D0-0F5E29EFE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1" y="984738"/>
            <a:ext cx="4809393" cy="4317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3BF87A-FB13-48AF-890A-D5961E0EC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334" y="910004"/>
            <a:ext cx="6713220" cy="4000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66ADD-DD41-4034-8642-0A0F58BF469F}"/>
              </a:ext>
            </a:extLst>
          </p:cNvPr>
          <p:cNvCxnSpPr/>
          <p:nvPr/>
        </p:nvCxnSpPr>
        <p:spPr>
          <a:xfrm flipV="1">
            <a:off x="7130562" y="3701562"/>
            <a:ext cx="1397976" cy="1812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228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7666892" cy="738139"/>
          </a:xfrm>
        </p:spPr>
        <p:txBody>
          <a:bodyPr>
            <a:normAutofit/>
          </a:bodyPr>
          <a:lstStyle/>
          <a:p>
            <a:r>
              <a:rPr lang="en-US" dirty="0"/>
              <a:t>Physical Status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019CC5D9-0653-4BFF-AB6C-1FB7C804667D}"/>
              </a:ext>
            </a:extLst>
          </p:cNvPr>
          <p:cNvSpPr txBox="1">
            <a:spLocks/>
          </p:cNvSpPr>
          <p:nvPr/>
        </p:nvSpPr>
        <p:spPr>
          <a:xfrm>
            <a:off x="501161" y="5514356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If already added then click to update (on the left side)</a:t>
            </a:r>
          </a:p>
          <a:p>
            <a:r>
              <a:rPr lang="en-US" sz="2400" dirty="0"/>
              <a:t>After updating(on the right side)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D64BF-5DDE-47C4-B647-025FEE6C5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6" y="1053318"/>
            <a:ext cx="4806462" cy="3977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DBC3D-B1CC-46CE-B373-A54A56125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43" y="984738"/>
            <a:ext cx="6644933" cy="408139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5FDF58-6304-4668-89D6-ABDAA94284F7}"/>
              </a:ext>
            </a:extLst>
          </p:cNvPr>
          <p:cNvCxnSpPr/>
          <p:nvPr/>
        </p:nvCxnSpPr>
        <p:spPr>
          <a:xfrm flipV="1">
            <a:off x="6506308" y="4114800"/>
            <a:ext cx="1072661" cy="1399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418C20-17B0-43D1-8085-C1C9364B8B87}"/>
              </a:ext>
            </a:extLst>
          </p:cNvPr>
          <p:cNvCxnSpPr/>
          <p:nvPr/>
        </p:nvCxnSpPr>
        <p:spPr>
          <a:xfrm flipV="1">
            <a:off x="5750169" y="3349869"/>
            <a:ext cx="615462" cy="1934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585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7666892" cy="738139"/>
          </a:xfrm>
        </p:spPr>
        <p:txBody>
          <a:bodyPr>
            <a:normAutofit/>
          </a:bodyPr>
          <a:lstStyle/>
          <a:p>
            <a:r>
              <a:rPr lang="en-US" dirty="0"/>
              <a:t>Physical Status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019CC5D9-0653-4BFF-AB6C-1FB7C804667D}"/>
              </a:ext>
            </a:extLst>
          </p:cNvPr>
          <p:cNvSpPr txBox="1">
            <a:spLocks/>
          </p:cNvSpPr>
          <p:nvPr/>
        </p:nvSpPr>
        <p:spPr>
          <a:xfrm>
            <a:off x="501161" y="5514356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Clicking see </a:t>
            </a:r>
            <a:r>
              <a:rPr lang="en-US" sz="2400" dirty="0" err="1"/>
              <a:t>bmi</a:t>
            </a:r>
            <a:r>
              <a:rPr lang="en-US" sz="2400" dirty="0"/>
              <a:t> will simply show the BMI for that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10D6D-1773-4F05-9C99-B57A8804D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2" y="1298827"/>
            <a:ext cx="9113520" cy="39014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41F6C5-EB8B-4165-B89C-71E885EAF9D9}"/>
              </a:ext>
            </a:extLst>
          </p:cNvPr>
          <p:cNvCxnSpPr/>
          <p:nvPr/>
        </p:nvCxnSpPr>
        <p:spPr>
          <a:xfrm flipH="1" flipV="1">
            <a:off x="7939454" y="2971800"/>
            <a:ext cx="1239715" cy="1037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228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7666892" cy="738139"/>
          </a:xfrm>
        </p:spPr>
        <p:txBody>
          <a:bodyPr>
            <a:normAutofit/>
          </a:bodyPr>
          <a:lstStyle/>
          <a:p>
            <a:r>
              <a:rPr lang="en-US" dirty="0"/>
              <a:t>View </a:t>
            </a:r>
            <a:r>
              <a:rPr lang="en-US" dirty="0" err="1"/>
              <a:t>Equipments</a:t>
            </a:r>
            <a:endParaRPr lang="en-US" dirty="0"/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019CC5D9-0653-4BFF-AB6C-1FB7C804667D}"/>
              </a:ext>
            </a:extLst>
          </p:cNvPr>
          <p:cNvSpPr txBox="1">
            <a:spLocks/>
          </p:cNvSpPr>
          <p:nvPr/>
        </p:nvSpPr>
        <p:spPr>
          <a:xfrm>
            <a:off x="501161" y="5514356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See available </a:t>
            </a:r>
            <a:r>
              <a:rPr lang="en-US" sz="2400" dirty="0" err="1"/>
              <a:t>equipments</a:t>
            </a:r>
            <a:r>
              <a:rPr lang="en-US" sz="2400" dirty="0"/>
              <a:t> in the gym.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FE68A-B0AB-463F-9350-2A53FF982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329" y="134909"/>
            <a:ext cx="7949125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3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08B7-15D2-CA0B-FD56-6529FB83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8181C-73F1-4A1A-81A3-6E55D8D0C2F1}"/>
              </a:ext>
            </a:extLst>
          </p:cNvPr>
          <p:cNvSpPr txBox="1"/>
          <p:nvPr/>
        </p:nvSpPr>
        <p:spPr>
          <a:xfrm>
            <a:off x="178775" y="4029019"/>
            <a:ext cx="16851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Admin home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A2A54-969F-4A44-A451-72D6155E13A0}"/>
              </a:ext>
            </a:extLst>
          </p:cNvPr>
          <p:cNvSpPr txBox="1"/>
          <p:nvPr/>
        </p:nvSpPr>
        <p:spPr>
          <a:xfrm>
            <a:off x="2476498" y="2459984"/>
            <a:ext cx="28985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Manage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086415-DAA1-40C8-888D-F6219B03CCD8}"/>
              </a:ext>
            </a:extLst>
          </p:cNvPr>
          <p:cNvSpPr txBox="1"/>
          <p:nvPr/>
        </p:nvSpPr>
        <p:spPr>
          <a:xfrm>
            <a:off x="2476498" y="5813496"/>
            <a:ext cx="28985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Manage </a:t>
            </a:r>
            <a:r>
              <a:rPr lang="en-US" sz="2200" dirty="0" err="1"/>
              <a:t>Equipments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91B63-DF34-4E28-B7D4-C08A61861EB0}"/>
              </a:ext>
            </a:extLst>
          </p:cNvPr>
          <p:cNvSpPr txBox="1"/>
          <p:nvPr/>
        </p:nvSpPr>
        <p:spPr>
          <a:xfrm>
            <a:off x="2845774" y="3982853"/>
            <a:ext cx="28985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Manage Stuff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E9B2D4-3F59-47E6-8437-83EF3ACAA768}"/>
              </a:ext>
            </a:extLst>
          </p:cNvPr>
          <p:cNvCxnSpPr/>
          <p:nvPr/>
        </p:nvCxnSpPr>
        <p:spPr>
          <a:xfrm flipV="1">
            <a:off x="1600198" y="2890871"/>
            <a:ext cx="876300" cy="9865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DFFD68-477F-49A1-AC28-80CC6C1DDD8B}"/>
              </a:ext>
            </a:extLst>
          </p:cNvPr>
          <p:cNvCxnSpPr/>
          <p:nvPr/>
        </p:nvCxnSpPr>
        <p:spPr>
          <a:xfrm>
            <a:off x="2038348" y="4244462"/>
            <a:ext cx="8074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7849F1-6D87-4D94-8E53-1774DBD50FDE}"/>
              </a:ext>
            </a:extLst>
          </p:cNvPr>
          <p:cNvCxnSpPr/>
          <p:nvPr/>
        </p:nvCxnSpPr>
        <p:spPr>
          <a:xfrm>
            <a:off x="1450729" y="4642340"/>
            <a:ext cx="1025769" cy="11711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F2ACA2E-BF34-47B1-8A65-20ED24D4A3EC}"/>
              </a:ext>
            </a:extLst>
          </p:cNvPr>
          <p:cNvSpPr txBox="1"/>
          <p:nvPr/>
        </p:nvSpPr>
        <p:spPr>
          <a:xfrm>
            <a:off x="6688015" y="119239"/>
            <a:ext cx="2898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new member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D8FCC7-3860-4D36-B9EE-CB011BF91CF9}"/>
              </a:ext>
            </a:extLst>
          </p:cNvPr>
          <p:cNvSpPr txBox="1"/>
          <p:nvPr/>
        </p:nvSpPr>
        <p:spPr>
          <a:xfrm>
            <a:off x="6688014" y="704908"/>
            <a:ext cx="2898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Update/delete member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A1E727-E9CA-48CF-94AF-845DCD1040EE}"/>
              </a:ext>
            </a:extLst>
          </p:cNvPr>
          <p:cNvSpPr txBox="1"/>
          <p:nvPr/>
        </p:nvSpPr>
        <p:spPr>
          <a:xfrm>
            <a:off x="6688013" y="1309685"/>
            <a:ext cx="2898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List of members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168DDA-424E-4937-B4B0-91AD1B3B4720}"/>
              </a:ext>
            </a:extLst>
          </p:cNvPr>
          <p:cNvSpPr txBox="1"/>
          <p:nvPr/>
        </p:nvSpPr>
        <p:spPr>
          <a:xfrm>
            <a:off x="6688013" y="1830416"/>
            <a:ext cx="2898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Set workout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27891-0387-4BCC-8C30-7BD5E0A8ECA6}"/>
              </a:ext>
            </a:extLst>
          </p:cNvPr>
          <p:cNvSpPr txBox="1"/>
          <p:nvPr/>
        </p:nvSpPr>
        <p:spPr>
          <a:xfrm>
            <a:off x="6688013" y="2300076"/>
            <a:ext cx="3519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description of workouts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BFB90C-D497-4362-8647-98884EC19830}"/>
              </a:ext>
            </a:extLst>
          </p:cNvPr>
          <p:cNvSpPr txBox="1"/>
          <p:nvPr/>
        </p:nvSpPr>
        <p:spPr>
          <a:xfrm>
            <a:off x="6688012" y="2890357"/>
            <a:ext cx="3519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Verify users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6CE4E4DF-D96D-446D-8D96-238DC1B89A15}"/>
              </a:ext>
            </a:extLst>
          </p:cNvPr>
          <p:cNvSpPr/>
          <p:nvPr/>
        </p:nvSpPr>
        <p:spPr>
          <a:xfrm>
            <a:off x="6251329" y="219808"/>
            <a:ext cx="436683" cy="314764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C39970-8731-4637-AFB7-67853DF34D0A}"/>
              </a:ext>
            </a:extLst>
          </p:cNvPr>
          <p:cNvCxnSpPr>
            <a:endCxn id="2" idx="2"/>
          </p:cNvCxnSpPr>
          <p:nvPr/>
        </p:nvCxnSpPr>
        <p:spPr>
          <a:xfrm flipV="1">
            <a:off x="4615962" y="1690688"/>
            <a:ext cx="1480038" cy="6744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9D3714-D400-4FD8-96FD-33B65E345D01}"/>
              </a:ext>
            </a:extLst>
          </p:cNvPr>
          <p:cNvSpPr txBox="1"/>
          <p:nvPr/>
        </p:nvSpPr>
        <p:spPr>
          <a:xfrm>
            <a:off x="8061078" y="2890357"/>
            <a:ext cx="3519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&amp; Payment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82D576-37F6-4542-8991-126476705808}"/>
              </a:ext>
            </a:extLst>
          </p:cNvPr>
          <p:cNvSpPr txBox="1"/>
          <p:nvPr/>
        </p:nvSpPr>
        <p:spPr>
          <a:xfrm>
            <a:off x="6469670" y="3677354"/>
            <a:ext cx="3519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new stuff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81F938-3A33-4493-A9E6-4DB8447CD517}"/>
              </a:ext>
            </a:extLst>
          </p:cNvPr>
          <p:cNvSpPr txBox="1"/>
          <p:nvPr/>
        </p:nvSpPr>
        <p:spPr>
          <a:xfrm>
            <a:off x="6377349" y="4413740"/>
            <a:ext cx="3519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update/delete stuff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606658-529F-42CA-8408-DF7E0C5B4798}"/>
              </a:ext>
            </a:extLst>
          </p:cNvPr>
          <p:cNvSpPr txBox="1"/>
          <p:nvPr/>
        </p:nvSpPr>
        <p:spPr>
          <a:xfrm>
            <a:off x="6400798" y="5660081"/>
            <a:ext cx="3519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equipment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030FB0-9F05-425C-A85A-A2E4FE4EDD61}"/>
              </a:ext>
            </a:extLst>
          </p:cNvPr>
          <p:cNvSpPr txBox="1"/>
          <p:nvPr/>
        </p:nvSpPr>
        <p:spPr>
          <a:xfrm>
            <a:off x="6469669" y="6273297"/>
            <a:ext cx="3519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View equipment list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BAB0C5-EB0A-4354-82E4-4CD2E9A965C0}"/>
              </a:ext>
            </a:extLst>
          </p:cNvPr>
          <p:cNvSpPr txBox="1"/>
          <p:nvPr/>
        </p:nvSpPr>
        <p:spPr>
          <a:xfrm>
            <a:off x="6377347" y="4873700"/>
            <a:ext cx="3519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List of stuff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CB40F0E-C93B-49A7-BFE7-6E3017C3F093}"/>
              </a:ext>
            </a:extLst>
          </p:cNvPr>
          <p:cNvSpPr/>
          <p:nvPr/>
        </p:nvSpPr>
        <p:spPr>
          <a:xfrm>
            <a:off x="6096001" y="3565517"/>
            <a:ext cx="201048" cy="198242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06CE6540-3147-4B89-B0E4-B576BF9B72DE}"/>
              </a:ext>
            </a:extLst>
          </p:cNvPr>
          <p:cNvSpPr/>
          <p:nvPr/>
        </p:nvSpPr>
        <p:spPr>
          <a:xfrm>
            <a:off x="6251329" y="5732585"/>
            <a:ext cx="218340" cy="94082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3EF8EA-A8DD-43B9-9CBA-1036A7662969}"/>
              </a:ext>
            </a:extLst>
          </p:cNvPr>
          <p:cNvCxnSpPr/>
          <p:nvPr/>
        </p:nvCxnSpPr>
        <p:spPr>
          <a:xfrm>
            <a:off x="4818185" y="4244462"/>
            <a:ext cx="1178169" cy="215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70F0A6-E1AE-43E8-BF33-9D746DD10DE4}"/>
              </a:ext>
            </a:extLst>
          </p:cNvPr>
          <p:cNvCxnSpPr/>
          <p:nvPr/>
        </p:nvCxnSpPr>
        <p:spPr>
          <a:xfrm>
            <a:off x="5161085" y="6060191"/>
            <a:ext cx="835269" cy="184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210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7666892" cy="738139"/>
          </a:xfrm>
        </p:spPr>
        <p:txBody>
          <a:bodyPr>
            <a:normAutofit/>
          </a:bodyPr>
          <a:lstStyle/>
          <a:p>
            <a:r>
              <a:rPr lang="en-US" dirty="0"/>
              <a:t>Contact Us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019CC5D9-0653-4BFF-AB6C-1FB7C804667D}"/>
              </a:ext>
            </a:extLst>
          </p:cNvPr>
          <p:cNvSpPr txBox="1">
            <a:spLocks/>
          </p:cNvSpPr>
          <p:nvPr/>
        </p:nvSpPr>
        <p:spPr>
          <a:xfrm>
            <a:off x="501161" y="5514356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User will be able to see admin contact info to call for any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E46B4-7914-453B-898B-D98CFEEC9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08" y="1169287"/>
            <a:ext cx="9372600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35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0DFE8E8-6AC6-4C1E-ABB5-FF618F44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46" y="246599"/>
            <a:ext cx="7666892" cy="738139"/>
          </a:xfrm>
        </p:spPr>
        <p:txBody>
          <a:bodyPr>
            <a:normAutofit/>
          </a:bodyPr>
          <a:lstStyle/>
          <a:p>
            <a:r>
              <a:rPr lang="en-US" dirty="0"/>
              <a:t>Your Info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019CC5D9-0653-4BFF-AB6C-1FB7C804667D}"/>
              </a:ext>
            </a:extLst>
          </p:cNvPr>
          <p:cNvSpPr txBox="1">
            <a:spLocks/>
          </p:cNvSpPr>
          <p:nvPr/>
        </p:nvSpPr>
        <p:spPr>
          <a:xfrm>
            <a:off x="501161" y="5514356"/>
            <a:ext cx="9045528" cy="107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User will be able to see what information is given to admin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9FF9BA-DAED-4D58-961B-8C787DC38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55" y="127196"/>
            <a:ext cx="7707765" cy="531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37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DB780783-0178-4469-974D-5497308D0955}"/>
              </a:ext>
            </a:extLst>
          </p:cNvPr>
          <p:cNvSpPr txBox="1">
            <a:spLocks/>
          </p:cNvSpPr>
          <p:nvPr/>
        </p:nvSpPr>
        <p:spPr>
          <a:xfrm>
            <a:off x="175846" y="308142"/>
            <a:ext cx="7666892" cy="738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plan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09BE44-C6AE-4F3F-AE60-D062ABC5699C}"/>
              </a:ext>
            </a:extLst>
          </p:cNvPr>
          <p:cNvSpPr/>
          <p:nvPr/>
        </p:nvSpPr>
        <p:spPr>
          <a:xfrm>
            <a:off x="430823" y="1397974"/>
            <a:ext cx="334108" cy="307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4A0527-5379-45CD-A969-3CE1FE5C8DB9}"/>
              </a:ext>
            </a:extLst>
          </p:cNvPr>
          <p:cNvSpPr txBox="1">
            <a:spLocks/>
          </p:cNvSpPr>
          <p:nvPr/>
        </p:nvSpPr>
        <p:spPr>
          <a:xfrm>
            <a:off x="921727" y="1222127"/>
            <a:ext cx="10348546" cy="65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Add notification sending system</a:t>
            </a:r>
            <a:endParaRPr lang="en-US" sz="2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1EDDA7-7F22-47BE-93DC-0BDC53D6EF70}"/>
              </a:ext>
            </a:extLst>
          </p:cNvPr>
          <p:cNvSpPr/>
          <p:nvPr/>
        </p:nvSpPr>
        <p:spPr>
          <a:xfrm>
            <a:off x="430823" y="2259620"/>
            <a:ext cx="334108" cy="307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8E5484-4D35-49E0-95F0-4F4370676E73}"/>
              </a:ext>
            </a:extLst>
          </p:cNvPr>
          <p:cNvSpPr txBox="1">
            <a:spLocks/>
          </p:cNvSpPr>
          <p:nvPr/>
        </p:nvSpPr>
        <p:spPr>
          <a:xfrm>
            <a:off x="921727" y="2083773"/>
            <a:ext cx="10348546" cy="65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Texting between admin and user</a:t>
            </a:r>
            <a:endParaRPr lang="en-US" sz="28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F0FA58-0889-4B4D-A4C8-07241E77F689}"/>
              </a:ext>
            </a:extLst>
          </p:cNvPr>
          <p:cNvSpPr/>
          <p:nvPr/>
        </p:nvSpPr>
        <p:spPr>
          <a:xfrm>
            <a:off x="430823" y="3148433"/>
            <a:ext cx="334108" cy="307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4277B9-17DF-4FD0-B319-6F6CC14640C7}"/>
              </a:ext>
            </a:extLst>
          </p:cNvPr>
          <p:cNvSpPr txBox="1">
            <a:spLocks/>
          </p:cNvSpPr>
          <p:nvPr/>
        </p:nvSpPr>
        <p:spPr>
          <a:xfrm>
            <a:off x="921727" y="2936627"/>
            <a:ext cx="10348546" cy="65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Performance report of user</a:t>
            </a:r>
            <a:endParaRPr lang="en-US" sz="2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AFCBC4-385B-4359-8643-727D9471E912}"/>
              </a:ext>
            </a:extLst>
          </p:cNvPr>
          <p:cNvSpPr/>
          <p:nvPr/>
        </p:nvSpPr>
        <p:spPr>
          <a:xfrm>
            <a:off x="430823" y="3900963"/>
            <a:ext cx="334108" cy="307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8FE138-3F77-43BD-A98F-C3C50087A2D6}"/>
              </a:ext>
            </a:extLst>
          </p:cNvPr>
          <p:cNvSpPr txBox="1">
            <a:spLocks/>
          </p:cNvSpPr>
          <p:nvPr/>
        </p:nvSpPr>
        <p:spPr>
          <a:xfrm>
            <a:off x="921727" y="3671574"/>
            <a:ext cx="10348546" cy="65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Diet plan for user</a:t>
            </a:r>
          </a:p>
        </p:txBody>
      </p:sp>
    </p:spTree>
    <p:extLst>
      <p:ext uri="{BB962C8B-B14F-4D97-AF65-F5344CB8AC3E}">
        <p14:creationId xmlns:p14="http://schemas.microsoft.com/office/powerpoint/2010/main" val="4013180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2713C9BF-6EB9-42D8-B83D-82A5E34F88D6}"/>
              </a:ext>
            </a:extLst>
          </p:cNvPr>
          <p:cNvSpPr/>
          <p:nvPr/>
        </p:nvSpPr>
        <p:spPr>
          <a:xfrm>
            <a:off x="3068515" y="655178"/>
            <a:ext cx="5521570" cy="4062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AC32F5-DEAB-4FE5-A953-8550F9BC2355}"/>
              </a:ext>
            </a:extLst>
          </p:cNvPr>
          <p:cNvSpPr txBox="1"/>
          <p:nvPr/>
        </p:nvSpPr>
        <p:spPr>
          <a:xfrm>
            <a:off x="3657600" y="2178369"/>
            <a:ext cx="4659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Thank You All     </a:t>
            </a:r>
          </a:p>
        </p:txBody>
      </p:sp>
    </p:spTree>
    <p:extLst>
      <p:ext uri="{BB962C8B-B14F-4D97-AF65-F5344CB8AC3E}">
        <p14:creationId xmlns:p14="http://schemas.microsoft.com/office/powerpoint/2010/main" val="1778503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08B7-15D2-CA0B-FD56-6529FB83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A0250-66B5-48D2-A6F3-9623272BB634}"/>
              </a:ext>
            </a:extLst>
          </p:cNvPr>
          <p:cNvSpPr txBox="1"/>
          <p:nvPr/>
        </p:nvSpPr>
        <p:spPr>
          <a:xfrm>
            <a:off x="619858" y="3769137"/>
            <a:ext cx="16851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User home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13709-B501-45E4-A28D-8CA457E9DA38}"/>
              </a:ext>
            </a:extLst>
          </p:cNvPr>
          <p:cNvSpPr txBox="1"/>
          <p:nvPr/>
        </p:nvSpPr>
        <p:spPr>
          <a:xfrm>
            <a:off x="4126524" y="1567174"/>
            <a:ext cx="28369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See assigned workouts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30E8F-BE82-459D-9152-AE716CCCB244}"/>
              </a:ext>
            </a:extLst>
          </p:cNvPr>
          <p:cNvSpPr txBox="1"/>
          <p:nvPr/>
        </p:nvSpPr>
        <p:spPr>
          <a:xfrm>
            <a:off x="4126524" y="2393652"/>
            <a:ext cx="3654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Check </a:t>
            </a:r>
            <a:r>
              <a:rPr lang="en-US" sz="2200" dirty="0" err="1"/>
              <a:t>height,weight</a:t>
            </a:r>
            <a:r>
              <a:rPr lang="en-US" sz="2200" dirty="0"/>
              <a:t> and BMI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C4F3E-6890-43B4-8AAE-BEBBD3122411}"/>
              </a:ext>
            </a:extLst>
          </p:cNvPr>
          <p:cNvSpPr txBox="1"/>
          <p:nvPr/>
        </p:nvSpPr>
        <p:spPr>
          <a:xfrm>
            <a:off x="4126524" y="3250840"/>
            <a:ext cx="4475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See available equipment in the gym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D2644-97D1-4795-8890-189B38CAD231}"/>
              </a:ext>
            </a:extLst>
          </p:cNvPr>
          <p:cNvSpPr txBox="1"/>
          <p:nvPr/>
        </p:nvSpPr>
        <p:spPr>
          <a:xfrm>
            <a:off x="4126523" y="3984581"/>
            <a:ext cx="4982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Contact info of admins in case of any issue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5AE64-520B-49F3-92BE-4A4B45A0B5CD}"/>
              </a:ext>
            </a:extLst>
          </p:cNvPr>
          <p:cNvSpPr txBox="1"/>
          <p:nvPr/>
        </p:nvSpPr>
        <p:spPr>
          <a:xfrm>
            <a:off x="4126523" y="4739674"/>
            <a:ext cx="4982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check own info 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1AFBC43-9683-43E6-83F1-C0B97385BC7A}"/>
              </a:ext>
            </a:extLst>
          </p:cNvPr>
          <p:cNvSpPr/>
          <p:nvPr/>
        </p:nvSpPr>
        <p:spPr>
          <a:xfrm>
            <a:off x="3710354" y="1567174"/>
            <a:ext cx="416169" cy="4244541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3046C2-67A2-4679-8613-0EE32F338ED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305050" y="3564708"/>
            <a:ext cx="1125416" cy="4198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60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08B7-15D2-CA0B-FD56-6529FB83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EF445-2CB3-32A9-6DCE-D7C0A9E7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707" y="1690688"/>
            <a:ext cx="4208584" cy="4351338"/>
          </a:xfrm>
        </p:spPr>
        <p:txBody>
          <a:bodyPr/>
          <a:lstStyle/>
          <a:p>
            <a:r>
              <a:rPr lang="en-US" dirty="0"/>
              <a:t>One will choose which page he/she would like to 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E39A4-DD2C-42F9-B1F0-F2F3888F7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19" y="769034"/>
            <a:ext cx="6765974" cy="40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22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08B7-15D2-CA0B-FD56-6529FB83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92" y="233240"/>
            <a:ext cx="4542692" cy="1325563"/>
          </a:xfrm>
        </p:spPr>
        <p:txBody>
          <a:bodyPr/>
          <a:lstStyle/>
          <a:p>
            <a:r>
              <a:rPr lang="en-US" dirty="0"/>
              <a:t>Admin Login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D730FB-699A-45CE-A50F-A5E414952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7" y="1558803"/>
            <a:ext cx="9671538" cy="412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8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08B7-15D2-CA0B-FD56-6529FB83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92" y="233241"/>
            <a:ext cx="8481646" cy="551618"/>
          </a:xfrm>
        </p:spPr>
        <p:txBody>
          <a:bodyPr>
            <a:normAutofit fontScale="90000"/>
          </a:bodyPr>
          <a:lstStyle/>
          <a:p>
            <a:r>
              <a:rPr lang="en-US" dirty="0"/>
              <a:t>Admin sign up &amp; forget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141FB-ADF4-4DE0-B404-0F5B04132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454" y="1361342"/>
            <a:ext cx="5892604" cy="3528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4BD96C-8B11-4556-96DC-1B1F1023A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38" y="1193702"/>
            <a:ext cx="5099832" cy="481584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59D6FB-E822-48AB-8C16-4647CAB5E7DD}"/>
              </a:ext>
            </a:extLst>
          </p:cNvPr>
          <p:cNvCxnSpPr/>
          <p:nvPr/>
        </p:nvCxnSpPr>
        <p:spPr>
          <a:xfrm flipH="1" flipV="1">
            <a:off x="4791808" y="5424854"/>
            <a:ext cx="2171700" cy="9935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0DBBA-AB91-48C5-9E04-6AAE0E4040F0}"/>
              </a:ext>
            </a:extLst>
          </p:cNvPr>
          <p:cNvCxnSpPr/>
          <p:nvPr/>
        </p:nvCxnSpPr>
        <p:spPr>
          <a:xfrm flipV="1">
            <a:off x="9821008" y="4624754"/>
            <a:ext cx="1037492" cy="1793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026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08B7-15D2-CA0B-FD56-6529FB83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858" y="139175"/>
            <a:ext cx="3091962" cy="1023267"/>
          </a:xfrm>
        </p:spPr>
        <p:txBody>
          <a:bodyPr/>
          <a:lstStyle/>
          <a:p>
            <a:r>
              <a:rPr lang="en-US" dirty="0"/>
              <a:t>Admin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70135-1BE7-4580-B03F-271C0646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858" y="1341071"/>
            <a:ext cx="8177088" cy="486612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1A4F7C6-5C43-434F-AF7B-C9A5FF5AB54B}"/>
              </a:ext>
            </a:extLst>
          </p:cNvPr>
          <p:cNvSpPr txBox="1">
            <a:spLocks/>
          </p:cNvSpPr>
          <p:nvPr/>
        </p:nvSpPr>
        <p:spPr>
          <a:xfrm>
            <a:off x="167054" y="770362"/>
            <a:ext cx="2713893" cy="1406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Here, admin has mainly 3 sections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6E02F9-9513-4844-AD66-7FF7B7CF3E27}"/>
              </a:ext>
            </a:extLst>
          </p:cNvPr>
          <p:cNvCxnSpPr/>
          <p:nvPr/>
        </p:nvCxnSpPr>
        <p:spPr>
          <a:xfrm>
            <a:off x="2637692" y="1538654"/>
            <a:ext cx="1450731" cy="3341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EF2859-72E3-4916-B023-656A010E7A58}"/>
              </a:ext>
            </a:extLst>
          </p:cNvPr>
          <p:cNvCxnSpPr>
            <a:cxnSpLocks/>
          </p:cNvCxnSpPr>
          <p:nvPr/>
        </p:nvCxnSpPr>
        <p:spPr>
          <a:xfrm>
            <a:off x="2637692" y="1872762"/>
            <a:ext cx="1283677" cy="680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EFC69A-C31A-40BF-A733-CCC9195D71AA}"/>
              </a:ext>
            </a:extLst>
          </p:cNvPr>
          <p:cNvCxnSpPr>
            <a:cxnSpLocks/>
          </p:cNvCxnSpPr>
          <p:nvPr/>
        </p:nvCxnSpPr>
        <p:spPr>
          <a:xfrm>
            <a:off x="2072054" y="1935632"/>
            <a:ext cx="1928446" cy="14933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00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786</Words>
  <Application>Microsoft Office PowerPoint</Application>
  <PresentationFormat>Widescreen</PresentationFormat>
  <Paragraphs>122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Gym Management System</vt:lpstr>
      <vt:lpstr>Introduction</vt:lpstr>
      <vt:lpstr>Features</vt:lpstr>
      <vt:lpstr>Features</vt:lpstr>
      <vt:lpstr>Features</vt:lpstr>
      <vt:lpstr>Start page</vt:lpstr>
      <vt:lpstr>Admin Login</vt:lpstr>
      <vt:lpstr>Admin sign up &amp; forget password</vt:lpstr>
      <vt:lpstr>Admin home</vt:lpstr>
      <vt:lpstr>Manage Members</vt:lpstr>
      <vt:lpstr>New Member</vt:lpstr>
      <vt:lpstr>Update Member</vt:lpstr>
      <vt:lpstr>delete Member</vt:lpstr>
      <vt:lpstr>List of Members</vt:lpstr>
      <vt:lpstr>Add workout</vt:lpstr>
      <vt:lpstr>Add workout description</vt:lpstr>
      <vt:lpstr>Payment</vt:lpstr>
      <vt:lpstr>Manage Stuff</vt:lpstr>
      <vt:lpstr>New Stuff</vt:lpstr>
      <vt:lpstr>Update/Delete Stuff</vt:lpstr>
      <vt:lpstr>List of  Stuff</vt:lpstr>
      <vt:lpstr>Manage Equipments</vt:lpstr>
      <vt:lpstr>Add Equipments</vt:lpstr>
      <vt:lpstr>Update Equipments</vt:lpstr>
      <vt:lpstr>View Equipments</vt:lpstr>
      <vt:lpstr>Verify Users</vt:lpstr>
      <vt:lpstr>Verify Users</vt:lpstr>
      <vt:lpstr>Verify Users</vt:lpstr>
      <vt:lpstr>User login</vt:lpstr>
      <vt:lpstr>Admin approval</vt:lpstr>
      <vt:lpstr>User forget password</vt:lpstr>
      <vt:lpstr>User Home</vt:lpstr>
      <vt:lpstr>Assigned workouts</vt:lpstr>
      <vt:lpstr>Short Introduction of Exercises</vt:lpstr>
      <vt:lpstr>Short Introduction of Exercises</vt:lpstr>
      <vt:lpstr>Physical Status</vt:lpstr>
      <vt:lpstr>Physical Status</vt:lpstr>
      <vt:lpstr>Physical Status</vt:lpstr>
      <vt:lpstr>View Equipments</vt:lpstr>
      <vt:lpstr>Contact Us</vt:lpstr>
      <vt:lpstr>Your Info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 Management System</dc:title>
  <dc:creator>Irhamul Islam Pranjal</dc:creator>
  <cp:lastModifiedBy>Irhamul Islam Pranjal</cp:lastModifiedBy>
  <cp:revision>43</cp:revision>
  <dcterms:created xsi:type="dcterms:W3CDTF">2022-12-27T17:43:40Z</dcterms:created>
  <dcterms:modified xsi:type="dcterms:W3CDTF">2022-12-28T07:00:44Z</dcterms:modified>
</cp:coreProperties>
</file>